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es-ES"/>
    </a:defPPr>
    <a:lvl1pPr marL="0" algn="l" defTabSz="914126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063" algn="l" defTabSz="914126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126" algn="l" defTabSz="914126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189" algn="l" defTabSz="914126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251" algn="l" defTabSz="914126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314" algn="l" defTabSz="914126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377" algn="l" defTabSz="914126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440" algn="l" defTabSz="914126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503" algn="l" defTabSz="914126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3546" y="10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5763" y="2840567"/>
            <a:ext cx="4371975" cy="196003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C6E4-9E7F-497A-8ACD-B4C879CB5C25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615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C6E4-9E7F-497A-8ACD-B4C879CB5C25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2375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98478" y="488951"/>
            <a:ext cx="650974" cy="1040341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44662" y="488951"/>
            <a:ext cx="1868090" cy="1040341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C6E4-9E7F-497A-8ACD-B4C879CB5C25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25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C6E4-9E7F-497A-8ACD-B4C879CB5C25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68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6301" y="5875868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C6E4-9E7F-497A-8ACD-B4C879CB5C25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751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4662" y="2844801"/>
            <a:ext cx="1259086" cy="8047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89472" y="2844801"/>
            <a:ext cx="1259979" cy="8047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C6E4-9E7F-497A-8ACD-B4C879CB5C25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966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176" y="366184"/>
            <a:ext cx="462915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176" y="2046817"/>
            <a:ext cx="2272605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7176" y="2899834"/>
            <a:ext cx="2272605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612827" y="2899834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C6E4-9E7F-497A-8ACD-B4C879CB5C25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48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C6E4-9E7F-497A-8ACD-B4C879CB5C25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182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C6E4-9E7F-497A-8ACD-B4C879CB5C25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422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7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10967" y="364068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7175" y="1913468"/>
            <a:ext cx="1692177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C6E4-9E7F-497A-8ACD-B4C879CB5C25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401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08162" y="817034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08162" y="7156450"/>
            <a:ext cx="30861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C6E4-9E7F-497A-8ACD-B4C879CB5C25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12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7176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176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8C6E4-9E7F-497A-8ACD-B4C879CB5C25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86176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013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41314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Presentación en pantalla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i3NET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i7</dc:creator>
  <cp:lastModifiedBy>usuario</cp:lastModifiedBy>
  <cp:revision>6</cp:revision>
  <dcterms:created xsi:type="dcterms:W3CDTF">2022-05-17T12:34:51Z</dcterms:created>
  <dcterms:modified xsi:type="dcterms:W3CDTF">2023-02-23T11:14:31Z</dcterms:modified>
</cp:coreProperties>
</file>