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5088" cy="9145588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>
          <p15:clr>
            <a:srgbClr val="A4A3A4"/>
          </p15:clr>
        </p15:guide>
        <p15:guide id="2" pos="16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2700" y="102"/>
      </p:cViewPr>
      <p:guideLst>
        <p:guide orient="horz" pos="2881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882" y="2841061"/>
            <a:ext cx="4373325" cy="196037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763" y="5182500"/>
            <a:ext cx="3601562" cy="23372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15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37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9125" y="489035"/>
            <a:ext cx="651175" cy="1040522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706" y="489035"/>
            <a:ext cx="1868667" cy="1040522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5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68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426" y="5876888"/>
            <a:ext cx="4373325" cy="18164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426" y="3876291"/>
            <a:ext cx="4373325" cy="20005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51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706" y="2845295"/>
            <a:ext cx="1259475" cy="8048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932" y="2845295"/>
            <a:ext cx="1260368" cy="8048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66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255" y="366247"/>
            <a:ext cx="4630579" cy="152426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255" y="2047173"/>
            <a:ext cx="2273307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255" y="2900337"/>
            <a:ext cx="2273307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3634" y="2047173"/>
            <a:ext cx="2274200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3634" y="2900337"/>
            <a:ext cx="2274200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48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82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22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254" y="364130"/>
            <a:ext cx="1692699" cy="15496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1587" y="364131"/>
            <a:ext cx="2876247" cy="78055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254" y="1913800"/>
            <a:ext cx="1692699" cy="62558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401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473" y="6401912"/>
            <a:ext cx="3087053" cy="7557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473" y="817175"/>
            <a:ext cx="3087053" cy="5487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473" y="7157693"/>
            <a:ext cx="3087053" cy="10733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12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255" y="366247"/>
            <a:ext cx="4630579" cy="1524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255" y="2133971"/>
            <a:ext cx="4630579" cy="6035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254" y="8476606"/>
            <a:ext cx="120052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8C6E4-9E7F-497A-8ACD-B4C879CB5C25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905" y="8476606"/>
            <a:ext cx="1629278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7313" y="8476606"/>
            <a:ext cx="120052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4B222-8AAA-4455-8253-09C87FD526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13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413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i3NET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i7</dc:creator>
  <cp:lastModifiedBy>Mar</cp:lastModifiedBy>
  <cp:revision>4</cp:revision>
  <dcterms:created xsi:type="dcterms:W3CDTF">2022-05-17T12:34:51Z</dcterms:created>
  <dcterms:modified xsi:type="dcterms:W3CDTF">2022-05-17T13:46:05Z</dcterms:modified>
</cp:coreProperties>
</file>